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regular.fntdata"/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MontserratMedium-bold.fntdata"/><Relationship Id="rId12" Type="http://schemas.openxmlformats.org/officeDocument/2006/relationships/font" Target="fonts/MontserratMedium-regular.fntdata"/><Relationship Id="rId15" Type="http://schemas.openxmlformats.org/officeDocument/2006/relationships/font" Target="fonts/MontserratMedium-boldItalic.fntdata"/><Relationship Id="rId14" Type="http://schemas.openxmlformats.org/officeDocument/2006/relationships/font" Target="fonts/MontserratMedium-italic.fntdata"/><Relationship Id="rId17" Type="http://schemas.openxmlformats.org/officeDocument/2006/relationships/font" Target="fonts/MontserratExtraBold-boldItalic.fntdata"/><Relationship Id="rId16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08ed1d9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08ed1d9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veloper.mozilla.org/en-US/docs/Web/HTML/Element/source" TargetMode="External"/><Relationship Id="rId4" Type="http://schemas.openxmlformats.org/officeDocument/2006/relationships/hyperlink" Target="https://developer.mozilla.org/en-US/docs/Web/API/MediaStrea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Audio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38025" y="1191300"/>
            <a:ext cx="5832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Play an audio file.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Embed sound content in documents.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Audio sources,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Src attribute or the </a:t>
            </a:r>
            <a:r>
              <a:rPr lang="en-GB" sz="1800"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&lt;source&gt;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Streamed media, using a </a:t>
            </a:r>
            <a:r>
              <a:rPr lang="en-GB" sz="1800"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MediaStream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77775" y="384750"/>
            <a:ext cx="5493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Audio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